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72" r:id="rId11"/>
    <p:sldId id="268" r:id="rId12"/>
    <p:sldId id="273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813" autoAdjust="0"/>
  </p:normalViewPr>
  <p:slideViewPr>
    <p:cSldViewPr snapToGrid="0">
      <p:cViewPr varScale="1">
        <p:scale>
          <a:sx n="103" d="100"/>
          <a:sy n="103" d="100"/>
        </p:scale>
        <p:origin x="8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4EE26-6E0C-40B0-BC32-F8F9A03A85A9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E912-BE44-4FE4-BB0A-F9D42809D2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93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Sistema criado no final da década de 40 pela Toyota</a:t>
            </a:r>
          </a:p>
          <a:p>
            <a:r>
              <a:rPr lang="pt-BR" dirty="0"/>
              <a:t>Adaptado para o ramo de software em 2007 por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Anderson, Jim Benson, Corey Ladas e outros.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90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Vantagens de utilizar e alinhamento com 12 princípios das metodologias ágeis.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Identificar o que realmente está sendo feito. O trabalho se torna visível, gerando uma serie de benefícios como, foco no “todo”, transparência e identificação de desperdícios.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471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351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 limitar o WIP, o ritmo da equipe se torna equilibrado, ela não se compromete com muito trabalho de uma só vez e reduz o tempo gasto em um item. 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256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Dessa forma, fica possível otimizar o time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conhecido também, como lead-time.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808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Delas, é redesenhar o quadro para especificar como os fluxos de trabalho devem ocorrer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543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necessário identificar o que os clientes pensam e quanto o produto contribui para atingir as suas necessidades.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382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você não está melhorando continuamente, mas está cumprindo todos os outros requisitos do método </a:t>
            </a:r>
            <a:r>
              <a:rPr lang="pt-BR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Kanban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você está fazendo errado.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763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14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Resumo do fluxo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346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Ideias para quadros em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643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Ferramentas para utilizar </a:t>
            </a:r>
            <a:r>
              <a:rPr lang="pt-BR" dirty="0" err="1"/>
              <a:t>Kanban</a:t>
            </a:r>
            <a:r>
              <a:rPr lang="pt-BR" dirty="0"/>
              <a:t> online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41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14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76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368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305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4E912-BE44-4FE4-BB0A-F9D42809D26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128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F4BF1-DA37-4F59-8325-65D78838B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A7EB15-C294-4437-89C1-EA565FA96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9290D3-3D60-4AEB-8251-02F52D8C3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6BA765-14E1-4B79-BA6C-5855C4CD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227643-C40A-4F13-AE18-ADAEEC3C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335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09E00-2302-48E4-9D1C-D3010332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4DACAC-69F5-4DA3-82A5-4F4163E5D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1D18DB-5018-499E-99BC-F84F2A93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FC700A-C6C0-42CB-AFF1-3D40AC43E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9F4E6E-3B40-48B3-8373-F93D4768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11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4D09FF-8A74-4533-BB14-C765D34D5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308041-BB19-4F05-B18A-534BB1671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4C8BFC-76C7-4A7E-810F-A8AF0854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14A66-541E-42D9-BB1B-AA628A66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24B01A-06A6-4AF5-86BA-6CB13C46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48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6E371-BA96-4C52-BE31-4A8AB667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4EE0B6-D803-4F1C-8E7B-21FB20EAD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627DE9-9266-4C34-B6F3-C07E5C0F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D76131-6821-462D-A83A-0984B6D85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78985C-A24F-4CDC-ACC1-C33CEC9B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14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040E1-624E-45EA-81F1-7029BA81F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7CA469-C2E5-44E0-B80D-CF9E6658F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65ECAF-7CB5-4532-91F1-26A1A13C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2A4750-94FC-4BA8-9DC7-EEB53F8E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F68592-420A-470F-93C4-7C36BFDD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39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DF249-DB79-4295-A914-D614BD1D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9C14CD-8FDA-4DD2-9373-5B63A876A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7B6A3D-DFCB-4FD9-A8B9-B22E2C6CA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B18A97-C3FE-46CF-B4ED-872420FB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EF549C-9E57-4423-8398-5B415096B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B1A52E-44F9-4071-8AB3-D1D38CA4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79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2A55A-F1D2-4302-8345-9A1ECD1D8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FFE5CC-7563-4A8D-A817-62A6B6867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5303D5-801B-4959-AE85-102EB134A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AA75B49-E109-49C3-977C-BCC8AFC47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6FAC156-A7DF-45DB-9AAF-6E02C6BC4F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9EFE1BE-EACF-4F0C-9D9D-9D4A2C42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A50233-6C9B-4094-97AD-B2925B71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30989E-244E-48F6-A634-8D2E113A2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50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A63D4-3E07-4C7B-B288-1CF3B958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5FFDF3D-936A-4EF3-BFC3-3C05FA6C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AC00F5-FC03-45DD-BE7A-6D5211BB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BF9BB4-0243-4E6B-BB68-86FC7181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4666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7A55A4-7C5F-4C98-A591-F36250CD0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0BB9087-19D9-464B-9897-5A37B64B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B37A7-6B13-4F78-A728-34FB50C5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3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2AE0A-F428-401C-98DD-6452A4C8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FBC355-5AC3-4223-98A8-66E5E9811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ABF76F-DA67-47C3-8886-42B3A5B8F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31D703-524B-4713-B2A3-002822B92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F032D5-ED8B-4428-B34F-D2C2EEE3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EC7EB5-6F00-4A8A-A993-85B69DD4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155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14BC7-3E19-4E83-9B37-351E67A2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90EF08A-8F64-4E19-BAD3-3329F8AFB1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09996C-A825-4F6B-BA2D-C2B1ED922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E936AD-736D-4B06-9E41-BF7C0A3D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D146F1-A73C-4106-9B46-C3A55D435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C62700-47B1-40BD-9AF5-59D34049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53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87152E6-2E33-4A3B-B30B-AAFB5455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AD525C-F2E9-43A5-830E-ED871F3F6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141AFA-8B35-477A-AE44-B25418F19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C9A3E-E6FC-4A46-B7DC-CEE6E3FFAA4E}" type="datetimeFigureOut">
              <a:rPr lang="pt-BR" smtClean="0"/>
              <a:t>13/06/2018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EAF0A6-A18A-4914-89D4-2204BFD94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D5322E-5AB6-49C1-A013-F7FCDB982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0EE66-9909-405D-9C6D-6B21D79B4D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10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0BA07-5BFB-477C-AFA7-1D262C74E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1700"/>
            <a:ext cx="9144000" cy="1411092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KANBAN</a:t>
            </a:r>
          </a:p>
        </p:txBody>
      </p:sp>
    </p:spTree>
    <p:extLst>
      <p:ext uri="{BB962C8B-B14F-4D97-AF65-F5344CB8AC3E}">
        <p14:creationId xmlns:p14="http://schemas.microsoft.com/office/powerpoint/2010/main" val="39935878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29F19CE-6D50-425A-84DF-A40B06B8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6" y="1165548"/>
            <a:ext cx="10344539" cy="47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2939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E04B473-CB05-4613-99B3-366C186538F1}"/>
              </a:ext>
            </a:extLst>
          </p:cNvPr>
          <p:cNvSpPr/>
          <p:nvPr/>
        </p:nvSpPr>
        <p:spPr>
          <a:xfrm>
            <a:off x="2449765" y="2463481"/>
            <a:ext cx="712023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Visualizar o fluxo de trabalho (workflow)</a:t>
            </a:r>
            <a:endParaRPr lang="pt-BR" sz="16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0586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306EB4F-45AE-4CBD-B8F6-97D295000BE8}"/>
              </a:ext>
            </a:extLst>
          </p:cNvPr>
          <p:cNvSpPr/>
          <p:nvPr/>
        </p:nvSpPr>
        <p:spPr>
          <a:xfrm>
            <a:off x="7856375" y="877078"/>
            <a:ext cx="3209730" cy="54024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0E116D-B7BC-4A83-B819-4CC5877FED3B}"/>
              </a:ext>
            </a:extLst>
          </p:cNvPr>
          <p:cNvSpPr/>
          <p:nvPr/>
        </p:nvSpPr>
        <p:spPr>
          <a:xfrm>
            <a:off x="4394717" y="877078"/>
            <a:ext cx="3209730" cy="54024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D355DC-4C1E-489C-A71D-E9FCE8D3D2CF}"/>
              </a:ext>
            </a:extLst>
          </p:cNvPr>
          <p:cNvSpPr/>
          <p:nvPr/>
        </p:nvSpPr>
        <p:spPr>
          <a:xfrm>
            <a:off x="933059" y="877077"/>
            <a:ext cx="3209730" cy="54024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466DBF-238E-4317-A689-3BFE0C566B40}"/>
              </a:ext>
            </a:extLst>
          </p:cNvPr>
          <p:cNvSpPr/>
          <p:nvPr/>
        </p:nvSpPr>
        <p:spPr>
          <a:xfrm>
            <a:off x="1889733" y="1558413"/>
            <a:ext cx="12963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Novos</a:t>
            </a:r>
            <a:endParaRPr lang="pt-BR" sz="5400" b="1" cap="none" spc="0" dirty="0">
              <a:ln w="0"/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62242A5-862E-483D-A24E-48FB233C8E4D}"/>
              </a:ext>
            </a:extLst>
          </p:cNvPr>
          <p:cNvSpPr/>
          <p:nvPr/>
        </p:nvSpPr>
        <p:spPr>
          <a:xfrm>
            <a:off x="4854077" y="1558413"/>
            <a:ext cx="22910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Andamento</a:t>
            </a:r>
            <a:endParaRPr lang="pt-BR" sz="5400" b="1" cap="none" spc="0" dirty="0">
              <a:ln w="0"/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17CC29-09B7-4AC3-9066-A9BA42862641}"/>
              </a:ext>
            </a:extLst>
          </p:cNvPr>
          <p:cNvSpPr/>
          <p:nvPr/>
        </p:nvSpPr>
        <p:spPr>
          <a:xfrm>
            <a:off x="8920867" y="1558413"/>
            <a:ext cx="10807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Feito</a:t>
            </a:r>
            <a:endParaRPr lang="pt-BR" sz="5400" b="1" cap="none" spc="0" dirty="0">
              <a:ln w="0"/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81020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E04B473-CB05-4613-99B3-366C186538F1}"/>
              </a:ext>
            </a:extLst>
          </p:cNvPr>
          <p:cNvSpPr/>
          <p:nvPr/>
        </p:nvSpPr>
        <p:spPr>
          <a:xfrm>
            <a:off x="1651520" y="2463481"/>
            <a:ext cx="87707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Limitar a quantidade de trabalho em andamento (WIP)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0518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E04B473-CB05-4613-99B3-366C186538F1}"/>
              </a:ext>
            </a:extLst>
          </p:cNvPr>
          <p:cNvSpPr/>
          <p:nvPr/>
        </p:nvSpPr>
        <p:spPr>
          <a:xfrm>
            <a:off x="1651520" y="2846037"/>
            <a:ext cx="877077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Gerenciar e medir o fluxo</a:t>
            </a:r>
            <a:endParaRPr lang="pt-BR" sz="13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07607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E04B473-CB05-4613-99B3-366C186538F1}"/>
              </a:ext>
            </a:extLst>
          </p:cNvPr>
          <p:cNvSpPr/>
          <p:nvPr/>
        </p:nvSpPr>
        <p:spPr>
          <a:xfrm>
            <a:off x="1651520" y="2640764"/>
            <a:ext cx="877077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Tornar as políticas </a:t>
            </a:r>
          </a:p>
          <a:p>
            <a:pPr algn="ctr"/>
            <a:r>
              <a:rPr lang="pt-BR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processo explícitas</a:t>
            </a:r>
            <a:endParaRPr lang="pt-BR" sz="13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66263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E04B473-CB05-4613-99B3-366C186538F1}"/>
              </a:ext>
            </a:extLst>
          </p:cNvPr>
          <p:cNvSpPr/>
          <p:nvPr/>
        </p:nvSpPr>
        <p:spPr>
          <a:xfrm>
            <a:off x="1651520" y="2640764"/>
            <a:ext cx="877077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Implementar </a:t>
            </a:r>
          </a:p>
          <a:p>
            <a:pPr algn="ctr"/>
            <a:r>
              <a:rPr lang="pt-BR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loops de feedback</a:t>
            </a:r>
            <a:endParaRPr lang="pt-BR" sz="13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36240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E04B473-CB05-4613-99B3-366C186538F1}"/>
              </a:ext>
            </a:extLst>
          </p:cNvPr>
          <p:cNvSpPr/>
          <p:nvPr/>
        </p:nvSpPr>
        <p:spPr>
          <a:xfrm>
            <a:off x="1651520" y="2640764"/>
            <a:ext cx="87707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Usar modelos para reconhecer oportunidades de melhoria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5461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E04B473-CB05-4613-99B3-366C186538F1}"/>
              </a:ext>
            </a:extLst>
          </p:cNvPr>
          <p:cNvSpPr/>
          <p:nvPr/>
        </p:nvSpPr>
        <p:spPr>
          <a:xfrm>
            <a:off x="849087" y="429409"/>
            <a:ext cx="877077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que usar?</a:t>
            </a:r>
            <a:endParaRPr lang="pt-BR" sz="115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0B7B174-54E9-4FA8-9C7B-DF98DB04D860}"/>
              </a:ext>
            </a:extLst>
          </p:cNvPr>
          <p:cNvSpPr/>
          <p:nvPr/>
        </p:nvSpPr>
        <p:spPr>
          <a:xfrm>
            <a:off x="929951" y="1326034"/>
            <a:ext cx="10248122" cy="501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de ciclo curtos, oferecendo recursos mais rapidamente;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 gestão nas mudanças de prioridade;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Requer menos organização;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processo é simplificado;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 visibilidade dos projetos;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de desperdício;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de custo;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Elimina atividades que não agregam valor para a equipe;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 a motivação e desempenho da equipe.</a:t>
            </a:r>
          </a:p>
        </p:txBody>
      </p:sp>
    </p:spTree>
    <p:extLst>
      <p:ext uri="{BB962C8B-B14F-4D97-AF65-F5344CB8AC3E}">
        <p14:creationId xmlns:p14="http://schemas.microsoft.com/office/powerpoint/2010/main" val="202063326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2874F4-350F-47F2-9118-C1594137A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981" y="2179782"/>
            <a:ext cx="2715491" cy="1363152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1940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FB4E20CF-83BF-4107-BDB3-A0E99638BD08}"/>
              </a:ext>
            </a:extLst>
          </p:cNvPr>
          <p:cNvSpPr txBox="1">
            <a:spLocks/>
          </p:cNvSpPr>
          <p:nvPr/>
        </p:nvSpPr>
        <p:spPr>
          <a:xfrm>
            <a:off x="1366980" y="2849092"/>
            <a:ext cx="2715491" cy="1363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Toyota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876FB4C-8ADB-41E0-B0E7-7E62676A8C4A}"/>
              </a:ext>
            </a:extLst>
          </p:cNvPr>
          <p:cNvCxnSpPr/>
          <p:nvPr/>
        </p:nvCxnSpPr>
        <p:spPr>
          <a:xfrm>
            <a:off x="4479637" y="3517602"/>
            <a:ext cx="3408218" cy="0"/>
          </a:xfrm>
          <a:prstGeom prst="straightConnector1">
            <a:avLst/>
          </a:prstGeom>
          <a:ln w="1143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3">
            <a:extLst>
              <a:ext uri="{FF2B5EF4-FFF2-40B4-BE49-F238E27FC236}">
                <a16:creationId xmlns:a16="http://schemas.microsoft.com/office/drawing/2014/main" id="{C1FFDDF7-5A09-49DC-BF20-43191846B174}"/>
              </a:ext>
            </a:extLst>
          </p:cNvPr>
          <p:cNvSpPr txBox="1">
            <a:spLocks/>
          </p:cNvSpPr>
          <p:nvPr/>
        </p:nvSpPr>
        <p:spPr>
          <a:xfrm>
            <a:off x="8426860" y="2179782"/>
            <a:ext cx="2715491" cy="1363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~2005</a:t>
            </a:r>
            <a:endParaRPr lang="pt-BR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6C7D3646-F07E-4D0A-B251-406F64CD12E4}"/>
              </a:ext>
            </a:extLst>
          </p:cNvPr>
          <p:cNvSpPr txBox="1">
            <a:spLocks/>
          </p:cNvSpPr>
          <p:nvPr/>
        </p:nvSpPr>
        <p:spPr>
          <a:xfrm>
            <a:off x="8557488" y="2861358"/>
            <a:ext cx="2715491" cy="1363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Softwares</a:t>
            </a:r>
          </a:p>
        </p:txBody>
      </p:sp>
    </p:spTree>
    <p:extLst>
      <p:ext uri="{BB962C8B-B14F-4D97-AF65-F5344CB8AC3E}">
        <p14:creationId xmlns:p14="http://schemas.microsoft.com/office/powerpoint/2010/main" val="899439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kanban">
            <a:extLst>
              <a:ext uri="{FF2B5EF4-FFF2-40B4-BE49-F238E27FC236}">
                <a16:creationId xmlns:a16="http://schemas.microsoft.com/office/drawing/2014/main" id="{5D9FE318-99C8-482B-9C2D-E53F2940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91457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kanban">
            <a:extLst>
              <a:ext uri="{FF2B5EF4-FFF2-40B4-BE49-F238E27FC236}">
                <a16:creationId xmlns:a16="http://schemas.microsoft.com/office/drawing/2014/main" id="{38A47E9E-0FC5-4E29-A7FA-4BCAED20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3"/>
            <a:ext cx="12192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02582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4BA0DA4-17F7-4316-90FE-0748A8AC7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57" y="1580444"/>
            <a:ext cx="3513301" cy="10799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442C4D7-DFD0-4F39-8C80-375BA38ED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1434250"/>
            <a:ext cx="3998722" cy="12055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95705A1-504C-4180-AF6D-8F1035371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58" y="2857500"/>
            <a:ext cx="3831531" cy="14202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FF44FA-833E-41E3-BF57-4F65A7033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2967909"/>
            <a:ext cx="3191831" cy="11331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D58C89A-113F-463C-A730-586DDDE55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0975" y="4672509"/>
            <a:ext cx="3527027" cy="81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1936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trello">
            <a:extLst>
              <a:ext uri="{FF2B5EF4-FFF2-40B4-BE49-F238E27FC236}">
                <a16:creationId xmlns:a16="http://schemas.microsoft.com/office/drawing/2014/main" id="{7C70E2F0-5420-4F85-B9AF-F1D26093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34" y="522514"/>
            <a:ext cx="9383537" cy="58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458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clickup">
            <a:extLst>
              <a:ext uri="{FF2B5EF4-FFF2-40B4-BE49-F238E27FC236}">
                <a16:creationId xmlns:a16="http://schemas.microsoft.com/office/drawing/2014/main" id="{496EEE08-8DF8-4EA7-B4B2-8930C087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2" y="279919"/>
            <a:ext cx="10373049" cy="627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4321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paymo">
            <a:extLst>
              <a:ext uri="{FF2B5EF4-FFF2-40B4-BE49-F238E27FC236}">
                <a16:creationId xmlns:a16="http://schemas.microsoft.com/office/drawing/2014/main" id="{8A41BB32-12B5-4ECA-9A35-8E5C33B1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91" y="297705"/>
            <a:ext cx="8811985" cy="613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23746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E74471-9A6F-49B5-A424-9A9CDB0FD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1009909"/>
            <a:ext cx="11019230" cy="46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8639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227</Words>
  <Application>Microsoft Office PowerPoint</Application>
  <PresentationFormat>Widescreen</PresentationFormat>
  <Paragraphs>55</Paragraphs>
  <Slides>18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Open Sans</vt:lpstr>
      <vt:lpstr>Tema do Office</vt:lpstr>
      <vt:lpstr>KANBAN</vt:lpstr>
      <vt:lpstr>1940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Bruening Boeing</dc:creator>
  <cp:lastModifiedBy>Tiago Bruening Boeing</cp:lastModifiedBy>
  <cp:revision>30</cp:revision>
  <dcterms:created xsi:type="dcterms:W3CDTF">2018-06-13T17:13:58Z</dcterms:created>
  <dcterms:modified xsi:type="dcterms:W3CDTF">2018-06-13T22:25:19Z</dcterms:modified>
</cp:coreProperties>
</file>